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19"/>
  </p:notesMasterIdLst>
  <p:handoutMasterIdLst>
    <p:handoutMasterId r:id="rId20"/>
  </p:handoutMasterIdLst>
  <p:sldIdLst>
    <p:sldId id="259" r:id="rId5"/>
    <p:sldId id="287" r:id="rId6"/>
    <p:sldId id="288" r:id="rId7"/>
    <p:sldId id="289" r:id="rId8"/>
    <p:sldId id="265" r:id="rId9"/>
    <p:sldId id="282" r:id="rId10"/>
    <p:sldId id="283" r:id="rId11"/>
    <p:sldId id="285" r:id="rId12"/>
    <p:sldId id="290" r:id="rId13"/>
    <p:sldId id="286" r:id="rId14"/>
    <p:sldId id="291" r:id="rId15"/>
    <p:sldId id="292" r:id="rId16"/>
    <p:sldId id="293" r:id="rId17"/>
    <p:sldId id="25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8" userDrawn="1">
          <p15:clr>
            <a:srgbClr val="A4A3A4"/>
          </p15:clr>
        </p15:guide>
        <p15:guide id="2" pos="7080" userDrawn="1">
          <p15:clr>
            <a:srgbClr val="A4A3A4"/>
          </p15:clr>
        </p15:guide>
        <p15:guide id="3" pos="51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432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>
        <p:guide orient="horz" pos="1848"/>
        <p:guide pos="7080"/>
        <p:guide pos="5112"/>
      </p:guideLst>
    </p:cSldViewPr>
  </p:slideViewPr>
  <p:outlineViewPr>
    <p:cViewPr>
      <p:scale>
        <a:sx n="33" d="100"/>
        <a:sy n="33" d="100"/>
      </p:scale>
      <p:origin x="0" y="-481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845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0AE3C0-C0E9-40F8-963A-C710B0868C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19749-4C26-46F6-A13E-4F2E91EC14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B2F5F-49ED-40E3-A1A5-941FF8279870}" type="datetimeFigureOut">
              <a:rPr lang="en-US" smtClean="0"/>
              <a:t>8/8/2023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826E5B-3572-4EEA-91A0-FE0838ED6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1D8116-DB0F-4C4A-85AD-5331C0D78B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B74FA-BCF5-412C-B474-5CA730E53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645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C1060-699B-414A-8D16-7630F8BDD05E}" type="datetimeFigureOut">
              <a:rPr lang="en-US" smtClean="0"/>
              <a:t>8/8/2023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DF348-2A86-4531-BD4E-BD8C0BBDAD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87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1947BE1-D586-49AE-B2E6-EE426AA23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532914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4C316E-D918-422D-AC5F-D93C59AB6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8" y="627016"/>
            <a:ext cx="6389027" cy="5601790"/>
          </a:xfrm>
        </p:spPr>
        <p:txBody>
          <a:bodyPr>
            <a:noAutofit/>
          </a:bodyPr>
          <a:lstStyle>
            <a:lvl1pPr algn="r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8000" baseline="0"/>
            </a:lvl1pPr>
          </a:lstStyle>
          <a:p>
            <a:r>
              <a:rPr lang="en-US" dirty="0"/>
              <a:t>Click to edit Master TEXT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B4012DC-9879-489B-B525-C474C5DD29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9797" y="627016"/>
            <a:ext cx="3199034" cy="5590903"/>
          </a:xfrm>
        </p:spPr>
        <p:txBody>
          <a:bodyPr anchor="ctr">
            <a:normAutofit/>
          </a:bodyPr>
          <a:lstStyle>
            <a:lvl1pPr>
              <a:defRPr lang="en-US" sz="2600" kern="1200" spc="50" baseline="0" dirty="0" smtClean="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405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64985"/>
            <a:ext cx="5297764" cy="39521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3472D-332A-4010-9FEA-8E1E9AE7E1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6213" y="336958"/>
            <a:ext cx="10616187" cy="1700784"/>
          </a:xfrm>
        </p:spPr>
        <p:txBody>
          <a:bodyPr/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TEXT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FF791A-8D73-49AD-8569-7F4FE14648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0120" y="2587752"/>
            <a:ext cx="3694176" cy="3258102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cs typeface="Calibri"/>
              </a:rPr>
              <a:t>Click to edit master text style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D1BED5-2D39-40ED-92F5-CF06BE8A75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7764" y="2265363"/>
            <a:ext cx="3479524" cy="3951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2FBE291-E88A-44C5-884C-183EE7F67E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77288" y="2265363"/>
            <a:ext cx="3414712" cy="3951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B99AED-D702-41BF-B21E-9BFB0630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1" y="6356350"/>
            <a:ext cx="335326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4C4BB-67B0-4BF7-A7D4-4222652E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2C385-1FC3-453C-952E-8DDB1B05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90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438" y="317499"/>
            <a:ext cx="4500737" cy="2095501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z="5400" dirty="0"/>
              <a:t>Click to edit master text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0438" y="2587625"/>
            <a:ext cx="4500737" cy="35941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Click to edit master text style</a:t>
            </a:r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4474" y="0"/>
            <a:ext cx="3046351" cy="34283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B54A389-080E-45CE-8275-215B7C9B5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763" y="0"/>
            <a:ext cx="3048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5006F58-5D95-4392-9D32-BE333EA549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2350" y="3429000"/>
            <a:ext cx="607695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3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8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23697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8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5771" y="1004205"/>
            <a:ext cx="6096000" cy="37251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sz="5400" dirty="0"/>
              <a:t>Click to edit master text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7345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5771" y="4865914"/>
            <a:ext cx="6096000" cy="532038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1DF4D9E-FD4F-4244-ACD6-44EC4C0494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6800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44F5B526-8975-4F7C-B558-830FCEE068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1762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ED20DBB5-D24E-40D6-AFFB-428692A51A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76021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F6F7262C-3E29-4219-AF83-B7A71B97A1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34500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3861F78-BD42-4F29-8487-1641CFD039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66800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FFAB1F8B-1CEE-4068-86DE-561A12A041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66800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D5AE44CD-B78E-4EE2-B0F2-E0D436C2BA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21762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3C4FE2DB-091F-4F7A-B6B6-9A6F22AC0B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21762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3A3F9D5D-A5CF-482B-A14C-E5BFADB76F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76021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7">
            <a:extLst>
              <a:ext uri="{FF2B5EF4-FFF2-40B4-BE49-F238E27FC236}">
                <a16:creationId xmlns:a16="http://schemas.microsoft.com/office/drawing/2014/main" id="{A4F265B4-1FBB-4396-A938-862D45713A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76021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:a16="http://schemas.microsoft.com/office/drawing/2014/main" id="{AC1BA7DC-98B0-4261-8F1E-8101FB5D480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34500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7">
            <a:extLst>
              <a:ext uri="{FF2B5EF4-FFF2-40B4-BE49-F238E27FC236}">
                <a16:creationId xmlns:a16="http://schemas.microsoft.com/office/drawing/2014/main" id="{2E4EF69E-34E2-46FF-A0FA-3F136396D3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334500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1791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8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2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77512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77512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054C03E-8FD4-4345-A971-0A2CCF5C4A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94903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56D09A0C-509F-447E-AFB1-5531727D7DF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4903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1791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5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F7571-A130-4054-9513-4BDAC9AE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830" y="635000"/>
            <a:ext cx="5171770" cy="2039374"/>
          </a:xfrm>
        </p:spPr>
        <p:txBody>
          <a:bodyPr anchor="b">
            <a:noAutofit/>
          </a:bodyPr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6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A27FA5-F6EE-4784-AC43-76381FC2CD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1998" y="2911475"/>
            <a:ext cx="4500563" cy="3311525"/>
          </a:xfrm>
        </p:spPr>
        <p:txBody>
          <a:bodyPr>
            <a:normAutofit/>
          </a:bodyPr>
          <a:lstStyle>
            <a:lvl1pPr>
              <a:defRPr lang="en-US" sz="2200" kern="1200" spc="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094F8F4-63E4-4A00-8F98-09219DA987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2113" y="639763"/>
            <a:ext cx="2198687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34D9F00-72E9-433A-9427-8DA07653B2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37675" y="638175"/>
            <a:ext cx="2198688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D0C148-B6DB-4D32-B139-403A6AEC3DD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2113" y="3668713"/>
            <a:ext cx="2198687" cy="2554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9D424B8-9E08-469D-88C8-019306CA382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37675" y="3668713"/>
            <a:ext cx="2198688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92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90108" y="1225106"/>
            <a:ext cx="8201891" cy="39518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6A3D1-C594-4520-A142-F0D3F59C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5193" y="3036762"/>
            <a:ext cx="7136064" cy="1700784"/>
          </a:xfrm>
        </p:spPr>
        <p:txBody>
          <a:bodyPr/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2FBE291-E88A-44C5-884C-183EE7F67E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804" y="1225484"/>
            <a:ext cx="4059934" cy="395180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FF791A-8D73-49AD-8569-7F4FE1464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779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6F6145-A1AE-4CDA-AE26-E8FDEFAAB39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984437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FDD02FA-6843-4E54-ACDC-AFEAFB4EFAA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421095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B99AED-D702-41BF-B21E-9BFB0630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0505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4C4BB-67B0-4BF7-A7D4-4222652E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2C385-1FC3-453C-952E-8DDB1B05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4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7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3" r:id="rId4"/>
    <p:sldLayoutId id="2147483672" r:id="rId5"/>
    <p:sldLayoutId id="2147483686" r:id="rId6"/>
    <p:sldLayoutId id="2147483687" r:id="rId7"/>
    <p:sldLayoutId id="2147483675" r:id="rId8"/>
    <p:sldLayoutId id="2147483688" r:id="rId9"/>
    <p:sldLayoutId id="2147483682" r:id="rId10"/>
    <p:sldLayoutId id="214748368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8C4EFE6-2069-473C-9C7D-664E02AC6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8" y="627016"/>
            <a:ext cx="6389027" cy="5334169"/>
          </a:xfrm>
        </p:spPr>
        <p:txBody>
          <a:bodyPr/>
          <a:lstStyle/>
          <a:p>
            <a:pPr algn="ctr"/>
            <a:r>
              <a:rPr lang="en-US" dirty="0"/>
              <a:t>Hearing that is attentive, understood and obeyed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7D1CE-7891-BA96-A4C0-54A738237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817" y="0"/>
            <a:ext cx="4657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19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5400" dirty="0"/>
              <a:t>What is it that we are to “hear?”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321169"/>
            <a:ext cx="10268712" cy="42190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THE WORD OF THE LORD!</a:t>
            </a:r>
          </a:p>
          <a:p>
            <a:r>
              <a:rPr lang="en-US" sz="4000" dirty="0"/>
              <a:t>Jeremiah 23:16,17 “everyone who walks according to the dictates of his own heart, they say,  ‘No evil shall come upon you.” </a:t>
            </a:r>
          </a:p>
          <a:p>
            <a:r>
              <a:rPr lang="en-US" sz="4000" dirty="0"/>
              <a:t>Jeremiah 23:21.25-28 “I have not spoken to them, yet they prophesied.”</a:t>
            </a:r>
          </a:p>
        </p:txBody>
      </p:sp>
    </p:spTree>
    <p:extLst>
      <p:ext uri="{BB962C8B-B14F-4D97-AF65-F5344CB8AC3E}">
        <p14:creationId xmlns:p14="http://schemas.microsoft.com/office/powerpoint/2010/main" val="1289436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Problem did not cease with Jeremiah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82A143-8BCC-EF95-F562-895B680EF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072" b="15928"/>
          <a:stretch/>
        </p:blipFill>
        <p:spPr>
          <a:xfrm>
            <a:off x="0" y="2262431"/>
            <a:ext cx="12192000" cy="27432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EF3BCA-9ED4-FC8F-F732-747D96C3FECC}"/>
              </a:ext>
            </a:extLst>
          </p:cNvPr>
          <p:cNvSpPr txBox="1"/>
          <p:nvPr/>
        </p:nvSpPr>
        <p:spPr>
          <a:xfrm>
            <a:off x="1103292" y="5005632"/>
            <a:ext cx="100651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Continued Down Through The Ages</a:t>
            </a:r>
          </a:p>
          <a:p>
            <a:r>
              <a:rPr lang="en-US" sz="4400" dirty="0"/>
              <a:t>Matthew 7:15 “beware of false prophets”</a:t>
            </a:r>
          </a:p>
        </p:txBody>
      </p:sp>
    </p:spTree>
    <p:extLst>
      <p:ext uri="{BB962C8B-B14F-4D97-AF65-F5344CB8AC3E}">
        <p14:creationId xmlns:p14="http://schemas.microsoft.com/office/powerpoint/2010/main" val="703549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4800" dirty="0"/>
              <a:t>Christ rebuked those who would not heed the word of god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389992"/>
            <a:ext cx="10268712" cy="415019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800" dirty="0"/>
              <a:t>Mark 7:5-13 “you reject the commandment of God, that you may keep your tradition”</a:t>
            </a:r>
          </a:p>
          <a:p>
            <a:pPr marL="0" indent="0">
              <a:buNone/>
            </a:pPr>
            <a:r>
              <a:rPr lang="en-US" sz="4000" dirty="0"/>
              <a:t>THE APOSTLES HAD THE PROBLEM</a:t>
            </a:r>
          </a:p>
          <a:p>
            <a:r>
              <a:rPr lang="en-US" sz="2800" dirty="0"/>
              <a:t>Colossians 2:8  “philosophy and empty deceit”</a:t>
            </a:r>
          </a:p>
          <a:p>
            <a:r>
              <a:rPr lang="en-US" sz="2800" dirty="0"/>
              <a:t>Titus 1:13,14 “not giving heed to Jewish fables and commandments of men”</a:t>
            </a:r>
          </a:p>
          <a:p>
            <a:r>
              <a:rPr lang="en-US" sz="2800" dirty="0"/>
              <a:t>2 Timothy 2:17,18 “who have strayed concerning the truth, saying that the resurrection is already past; and they overthrow the faith of some.”</a:t>
            </a:r>
          </a:p>
        </p:txBody>
      </p:sp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en-US" dirty="0"/>
              <a:t>Test and try the teachers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540976"/>
            <a:ext cx="10268712" cy="3999209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sz="4000" dirty="0"/>
              <a:t>1 John 4:1 “do not believe every spirit, but test the spirits, whether they are of God; because many false prophets have gone out into the world.” </a:t>
            </a:r>
          </a:p>
          <a:p>
            <a:r>
              <a:rPr lang="en-US" sz="4000" dirty="0"/>
              <a:t>Revelation 2:2 “you have tested those who say they are apostles and are not”</a:t>
            </a:r>
          </a:p>
          <a:p>
            <a:pPr marL="0" indent="0">
              <a:buNone/>
            </a:pPr>
            <a:r>
              <a:rPr lang="en-US" sz="5200" dirty="0"/>
              <a:t>NEED TO HAVE THE SPIRIT OF THE BEREANS- </a:t>
            </a:r>
            <a:endParaRPr lang="en-US" sz="4000" dirty="0"/>
          </a:p>
          <a:p>
            <a:r>
              <a:rPr lang="en-US" sz="4000" dirty="0"/>
              <a:t>Acts 17:11 “more fair-minded than those in Thessalonica”</a:t>
            </a:r>
          </a:p>
        </p:txBody>
      </p:sp>
    </p:spTree>
    <p:extLst>
      <p:ext uri="{BB962C8B-B14F-4D97-AF65-F5344CB8AC3E}">
        <p14:creationId xmlns:p14="http://schemas.microsoft.com/office/powerpoint/2010/main" val="8445051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4800" dirty="0"/>
              <a:t>Why the great folly of not yielding to the word of the lord?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540976"/>
            <a:ext cx="10268712" cy="399920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4000" dirty="0"/>
              <a:t>God Cannot Lie – Hebrews 6:18</a:t>
            </a:r>
          </a:p>
          <a:p>
            <a:pPr lvl="2"/>
            <a:r>
              <a:rPr lang="en-US" sz="3400" dirty="0"/>
              <a:t>Man CAN and DOES!</a:t>
            </a:r>
          </a:p>
          <a:p>
            <a:r>
              <a:rPr lang="en-US" sz="4000" dirty="0"/>
              <a:t>God Can Save – 1 Timothy 4:10</a:t>
            </a:r>
          </a:p>
          <a:p>
            <a:pPr lvl="2"/>
            <a:r>
              <a:rPr lang="en-US" sz="3400" dirty="0"/>
              <a:t>Man CANNOT!</a:t>
            </a:r>
          </a:p>
          <a:p>
            <a:pPr lvl="1"/>
            <a:r>
              <a:rPr lang="en-US" sz="3800" dirty="0"/>
              <a:t>God Can Destroy in Hell – Matthew 10:28</a:t>
            </a:r>
          </a:p>
          <a:p>
            <a:pPr lvl="2"/>
            <a:r>
              <a:rPr lang="en-US" sz="3400" dirty="0"/>
              <a:t>Man CANNOT!</a:t>
            </a:r>
          </a:p>
        </p:txBody>
      </p:sp>
    </p:spTree>
    <p:extLst>
      <p:ext uri="{BB962C8B-B14F-4D97-AF65-F5344CB8AC3E}">
        <p14:creationId xmlns:p14="http://schemas.microsoft.com/office/powerpoint/2010/main" val="9864768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5400" dirty="0"/>
              <a:t>Essential to heed to the word of the lord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321169"/>
            <a:ext cx="10268712" cy="42190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What are some hinderances to Hearing the Word?  Romans 10:16-18</a:t>
            </a:r>
          </a:p>
          <a:p>
            <a:r>
              <a:rPr lang="en-US" sz="3200" dirty="0"/>
              <a:t>What are some Reasons behind this fact?</a:t>
            </a:r>
          </a:p>
          <a:p>
            <a:pPr lvl="2"/>
            <a:r>
              <a:rPr lang="en-US" sz="3200" dirty="0"/>
              <a:t>Ignorance – Romans 10:1-3; Acts 3:14-17</a:t>
            </a:r>
          </a:p>
          <a:p>
            <a:pPr lvl="2"/>
            <a:r>
              <a:rPr lang="en-US" sz="3200" dirty="0"/>
              <a:t>Not God’s fault – Romans 3:1,2</a:t>
            </a:r>
          </a:p>
          <a:p>
            <a:pPr lvl="2"/>
            <a:r>
              <a:rPr lang="en-US" sz="3200" dirty="0"/>
              <a:t>Law to bring them to Christ – Romans 10:4; Galatians 3:24</a:t>
            </a:r>
          </a:p>
        </p:txBody>
      </p:sp>
    </p:spTree>
    <p:extLst>
      <p:ext uri="{BB962C8B-B14F-4D97-AF65-F5344CB8AC3E}">
        <p14:creationId xmlns:p14="http://schemas.microsoft.com/office/powerpoint/2010/main" val="37486741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5400" dirty="0"/>
              <a:t>Essential to heed to the word of the lord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321169"/>
            <a:ext cx="10268712" cy="421901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dirty="0"/>
              <a:t>Prophets bore witness – Acts 10:43; 26:22,23</a:t>
            </a:r>
          </a:p>
          <a:p>
            <a:r>
              <a:rPr lang="en-US" sz="3200" dirty="0"/>
              <a:t>They STILL ignorantly rejected Christ – Acts 13:27-30</a:t>
            </a:r>
          </a:p>
          <a:p>
            <a:pPr marL="0" indent="0">
              <a:buNone/>
            </a:pPr>
            <a:r>
              <a:rPr lang="en-US" sz="4000" dirty="0"/>
              <a:t>MAN’S IGNORANCE TODAY NOT GOD’S FAULT</a:t>
            </a:r>
          </a:p>
          <a:p>
            <a:r>
              <a:rPr lang="en-US" sz="3200" dirty="0"/>
              <a:t>Word of God preached to all the world – Romans 15:19-21; Colossians 1:23</a:t>
            </a:r>
          </a:p>
          <a:p>
            <a:r>
              <a:rPr lang="en-US" sz="3200" dirty="0"/>
              <a:t>Everything for man’s salvation recorded- 2 Timothy 3:16,17; James 1:25; Jude 3</a:t>
            </a:r>
          </a:p>
        </p:txBody>
      </p:sp>
    </p:spTree>
    <p:extLst>
      <p:ext uri="{BB962C8B-B14F-4D97-AF65-F5344CB8AC3E}">
        <p14:creationId xmlns:p14="http://schemas.microsoft.com/office/powerpoint/2010/main" val="117074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5400" dirty="0"/>
              <a:t>Willful ignorance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321169"/>
            <a:ext cx="10268712" cy="421901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dirty="0"/>
              <a:t>1 Corinthians 14:37,38</a:t>
            </a:r>
          </a:p>
          <a:p>
            <a:r>
              <a:rPr lang="en-US" sz="2800" dirty="0"/>
              <a:t>2 Peter 3:4-6</a:t>
            </a:r>
          </a:p>
          <a:p>
            <a:pPr marL="0" indent="0">
              <a:buNone/>
            </a:pPr>
            <a:r>
              <a:rPr lang="en-US" sz="3600" dirty="0"/>
              <a:t>TO PROVE OR PROTECT A THEORY</a:t>
            </a:r>
          </a:p>
          <a:p>
            <a:r>
              <a:rPr lang="en-US" sz="2800" dirty="0"/>
              <a:t>2 Thessalonians 2:10-12</a:t>
            </a:r>
          </a:p>
          <a:p>
            <a:pPr marL="0" indent="0">
              <a:buNone/>
            </a:pPr>
            <a:r>
              <a:rPr lang="en-US" sz="3600" dirty="0"/>
              <a:t>BECAUSE OF PREJUDICE</a:t>
            </a:r>
          </a:p>
          <a:p>
            <a:pPr lvl="2"/>
            <a:r>
              <a:rPr lang="en-US" sz="2800" dirty="0"/>
              <a:t>Naaman – 2 Kings 5:9-11</a:t>
            </a:r>
          </a:p>
          <a:p>
            <a:pPr lvl="2"/>
            <a:r>
              <a:rPr lang="en-US" sz="2800" dirty="0"/>
              <a:t>The Jews – 7:54-58; 22:17-23</a:t>
            </a:r>
          </a:p>
        </p:txBody>
      </p:sp>
    </p:spTree>
    <p:extLst>
      <p:ext uri="{BB962C8B-B14F-4D97-AF65-F5344CB8AC3E}">
        <p14:creationId xmlns:p14="http://schemas.microsoft.com/office/powerpoint/2010/main" val="133359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5400" dirty="0"/>
              <a:t>Think there is sufficient time to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321169"/>
            <a:ext cx="10268712" cy="421901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dirty="0"/>
              <a:t>Proverbs 27:1 “you do not know what a day may bring forth.” </a:t>
            </a:r>
          </a:p>
          <a:p>
            <a:r>
              <a:rPr lang="en-US" sz="3200" dirty="0"/>
              <a:t>James 4:13,14 “what is your life? It is even a vapor that appears for a little time and then vanishes away.”</a:t>
            </a:r>
          </a:p>
          <a:p>
            <a:pPr marL="0" indent="0">
              <a:buNone/>
            </a:pPr>
            <a:r>
              <a:rPr lang="en-US" sz="3600" dirty="0"/>
              <a:t>WOULD YOU HEED GOD’S WORD IF DEATH WAS ONE HOUR AWAY?</a:t>
            </a:r>
          </a:p>
          <a:p>
            <a:pPr marL="0" indent="0">
              <a:buNone/>
            </a:pPr>
            <a:r>
              <a:rPr lang="en-US" sz="3600" dirty="0"/>
              <a:t>HOW DO YOU KNOW THAT THIS IS NOT THE CASE?</a:t>
            </a:r>
          </a:p>
        </p:txBody>
      </p:sp>
    </p:spTree>
    <p:extLst>
      <p:ext uri="{BB962C8B-B14F-4D97-AF65-F5344CB8AC3E}">
        <p14:creationId xmlns:p14="http://schemas.microsoft.com/office/powerpoint/2010/main" val="3821965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4800" dirty="0"/>
              <a:t>RESPONSIBLE BEINGS WHO HAVE SINNED ARE UNDER A DEATH SENTENCE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321169"/>
            <a:ext cx="10268712" cy="42291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UNLESS THEY HEAR AND OBEY GOD’S WORD!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Romans 8:1-4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HEAR CHRIST’S INVITATION FOR MAN TO BE SAVED- Matthew 11:28-30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HEAR GOD’S PLAN OF SALVATION- Mark 16:16; Acts 2:38; Romans 6:3-5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HEAR GOD’S APPROVED MANNER OF LIFE- 1 Timothy 4:12,16; Titus 2:11,12</a:t>
            </a:r>
          </a:p>
        </p:txBody>
      </p:sp>
    </p:spTree>
    <p:extLst>
      <p:ext uri="{BB962C8B-B14F-4D97-AF65-F5344CB8AC3E}">
        <p14:creationId xmlns:p14="http://schemas.microsoft.com/office/powerpoint/2010/main" val="27586763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Autofit/>
          </a:bodyPr>
          <a:lstStyle/>
          <a:p>
            <a:r>
              <a:rPr lang="en-US" sz="4800" dirty="0"/>
              <a:t>RESPONSIBLE BEINGS WHO HAVE SINNED ARE UNDER A DEATH SENTENCE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458" y="2311086"/>
            <a:ext cx="10268712" cy="42291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HEAR THE CALL TO DUTY- Matthew 9:37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John 4:35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1 Corinthians 15:58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Philippians 2:12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PROMISES TO THE FAITHFUL &amp; WARNINGS TO THE DISOBEDIENT – Romans 2:6-10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Revelation 2:10</a:t>
            </a:r>
          </a:p>
        </p:txBody>
      </p:sp>
    </p:spTree>
    <p:extLst>
      <p:ext uri="{BB962C8B-B14F-4D97-AF65-F5344CB8AC3E}">
        <p14:creationId xmlns:p14="http://schemas.microsoft.com/office/powerpoint/2010/main" val="264253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8C4EFE6-2069-473C-9C7D-664E02AC6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8" y="627016"/>
            <a:ext cx="6389027" cy="3910801"/>
          </a:xfrm>
        </p:spPr>
        <p:txBody>
          <a:bodyPr/>
          <a:lstStyle/>
          <a:p>
            <a:pPr algn="ctr"/>
            <a:r>
              <a:rPr lang="en-US" dirty="0"/>
              <a:t>Have I heeded the word of god?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ADD254-E3B5-7051-964F-390B074E6DEC}"/>
              </a:ext>
            </a:extLst>
          </p:cNvPr>
          <p:cNvSpPr txBox="1"/>
          <p:nvPr/>
        </p:nvSpPr>
        <p:spPr>
          <a:xfrm>
            <a:off x="1828272" y="4879648"/>
            <a:ext cx="40126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Jeremiah 22:29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7D1CE-7891-BA96-A4C0-54A738237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817" y="0"/>
            <a:ext cx="4657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3878E47-D7B4-44CA-8507-24783F79A5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0EFE35-5C2D-4EEC-93CA-7B3D408873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51B918-0091-4E96-9E28-42B87D9557A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Fracture design</Template>
  <TotalTime>365</TotalTime>
  <Words>596</Words>
  <Application>Microsoft Office PowerPoint</Application>
  <PresentationFormat>Widescreen</PresentationFormat>
  <Paragraphs>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Franklin Gothic Demi Cond</vt:lpstr>
      <vt:lpstr>Franklin Gothic Medium</vt:lpstr>
      <vt:lpstr>Wingdings</vt:lpstr>
      <vt:lpstr>JuxtaposeVTI</vt:lpstr>
      <vt:lpstr>PowerPoint Presentation</vt:lpstr>
      <vt:lpstr>Hearing that is attentive, understood and obeyed</vt:lpstr>
      <vt:lpstr>What is it that we are to “hear?”</vt:lpstr>
      <vt:lpstr>Problem did not cease with Jeremiah</vt:lpstr>
      <vt:lpstr>Christ rebuked those who would not heed the word of god</vt:lpstr>
      <vt:lpstr>Test and try the teachers</vt:lpstr>
      <vt:lpstr>Why the great folly of not yielding to the word of the lord?</vt:lpstr>
      <vt:lpstr>Essential to heed to the word of the lord</vt:lpstr>
      <vt:lpstr>Essential to heed to the word of the lord</vt:lpstr>
      <vt:lpstr>Willful ignorance</vt:lpstr>
      <vt:lpstr>Think there is sufficient time to change</vt:lpstr>
      <vt:lpstr>RESPONSIBLE BEINGS WHO HAVE SINNED ARE UNDER A DEATH SENTENCE</vt:lpstr>
      <vt:lpstr>RESPONSIBLE BEINGS WHO HAVE SINNED ARE UNDER A DEATH SENTENCE</vt:lpstr>
      <vt:lpstr>Have I heeded the word of god?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“Hear the word of the lord!”</dc:title>
  <dc:creator>Gailen Evans</dc:creator>
  <cp:lastModifiedBy>Gailen Evans</cp:lastModifiedBy>
  <cp:revision>26</cp:revision>
  <dcterms:created xsi:type="dcterms:W3CDTF">2023-08-08T19:51:22Z</dcterms:created>
  <dcterms:modified xsi:type="dcterms:W3CDTF">2023-08-09T02:21:25Z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